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7B983-A678-44D5-B5D8-0794597781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A470D7-470F-4F67-86B4-C444919CFF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6FE4D1-CF9F-4F99-8EB2-F3033690D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4E1B-2ACE-4AEB-8F28-F06C0954F79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D104FB-204B-4F4D-B05E-F5C66C946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A77C56-9539-4B63-B851-09D84DDA6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F7E51-84C9-42C5-BAB1-7005B233B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552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8A02B-CF9F-4AF4-A382-01B34192A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3C0C65-0B2B-4441-8054-96E1B5EC0F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E67B6D-8C7D-42C0-B041-843C27320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4E1B-2ACE-4AEB-8F28-F06C0954F79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5DBD9-ACFF-44CD-9199-5A0ADAC57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1559D7-84A3-45F6-A1EB-183625885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F7E51-84C9-42C5-BAB1-7005B233B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889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777641-055E-4FE4-B8AD-6D2F57E628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A0439F-3641-444F-B789-1712792E2D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72DD62-A8DB-4FF3-A946-197B5FB83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4E1B-2ACE-4AEB-8F28-F06C0954F79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B9D4E-2357-49F7-965B-4937E631F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81CD4B-ED12-4B3F-95DE-5CD6DA207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F7E51-84C9-42C5-BAB1-7005B233B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81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10F60-D391-450E-92C4-C818314EB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BED7D1-60C6-4F27-BBFD-AED45DEDA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6CF721-0F0E-4B58-ACCC-09CEA0758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4E1B-2ACE-4AEB-8F28-F06C0954F79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9E9A6-D9AE-45BE-AA01-70A7585BF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BB09EF-BFC0-4CC9-ABF3-DACDAD626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F7E51-84C9-42C5-BAB1-7005B233B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869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B6773-31C4-437D-AD61-B8C6498C1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610418-D032-486D-A063-758DA4E5FB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A0B161-9256-4F2C-97B9-7E5E766C8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4E1B-2ACE-4AEB-8F28-F06C0954F79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450EFB-0CA8-4C0B-848B-71DFC3802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8365D7-77A0-443D-A160-133FB8F8B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F7E51-84C9-42C5-BAB1-7005B233B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6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DF6D2-610C-49AA-8D38-3B3707415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FF378-278F-42FE-A65D-DE219BE9FC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DC047-61E1-434E-A912-105A3F1955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FF4242-BA74-4A78-AE34-ABB29A2C0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4E1B-2ACE-4AEB-8F28-F06C0954F79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D769B8-9CC6-4B54-A5DC-8E4757E7A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D5490F-AE9A-499E-AC71-7AA5226DB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F7E51-84C9-42C5-BAB1-7005B233B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17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BB76D-6D7A-49E5-9AA4-510074FDA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86290C-24A0-42DD-AD6D-C08EB676FC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3DE306-CE69-47F2-AC76-A691B7F14C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FD8D75-F70F-4E51-91D6-82CBBDE63B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86F137-4A3F-4FAB-88B9-1F035ADADE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DC3F76-3A0A-4346-BEED-B564FB636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4E1B-2ACE-4AEB-8F28-F06C0954F79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9F2C48-5D42-4B3C-9B2A-715BEFAB2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E29F87-DEF1-4EF2-91A8-886C6169C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F7E51-84C9-42C5-BAB1-7005B233B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779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52C3E-8544-48C3-9CEE-B596A4BB2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3E4ECD-D3DA-4FCB-B2B9-253F8A9E5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4E1B-2ACE-4AEB-8F28-F06C0954F79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158E15-8D70-4C02-A68F-763621044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AD45B0-8B64-4617-B184-88752762E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F7E51-84C9-42C5-BAB1-7005B233B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67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F2EA9D-234A-4320-948E-3B82A26CD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4E1B-2ACE-4AEB-8F28-F06C0954F79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E6BC77-5064-41DC-8EAE-C39D987AC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A35015-E212-402C-AA2D-59F358CC4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F7E51-84C9-42C5-BAB1-7005B233B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663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85AAF-788D-4AAA-B4BE-17092FBC3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989F96-9A1E-4404-BF87-F9FDF1F80D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A48307-78B0-4865-86A4-AD1FAD9694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26BCC8-ECE4-4BF4-B51A-3AA3AAA1A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4E1B-2ACE-4AEB-8F28-F06C0954F79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98D94E-3A4B-455D-9CE4-A692D6225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90082-B82D-4A71-8AC1-6BE74CBA1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F7E51-84C9-42C5-BAB1-7005B233B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65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58CCD-6349-455D-842B-6FDDCD746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64B9B4-0F13-484B-8580-DF0D552502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084706-1B44-4961-8EB2-047460C376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3E4185-6BD0-4D48-814C-F997289C8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4E1B-2ACE-4AEB-8F28-F06C0954F79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8483F7-7790-44E3-93FF-73D0FFD53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E5EB95-4D3A-4383-807E-33DDD1BE5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F7E51-84C9-42C5-BAB1-7005B233B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988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75850A-83B8-448E-A049-9FBAC959D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7C3F2-67B0-4392-8794-305F484EF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A11DB-5F8F-4178-B011-9FC3C19E5F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24E1B-2ACE-4AEB-8F28-F06C0954F79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E370C5-9480-46BF-BC91-32E5E602E1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0E433-AEB0-4B84-A7FB-D5E8037780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F7E51-84C9-42C5-BAB1-7005B233B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388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87FCB-3359-409B-9634-295FC3634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9AD8235-9162-4EAA-A11C-D7FD1246F1A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250" y="1825625"/>
            <a:ext cx="7326743" cy="466725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40B5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41652729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8CE19-0B94-43A7-87E8-62DD21EA5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3AFFBDD-493A-470C-82E8-F8D8FF3A499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4129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C1A9C-B10B-4DBA-B683-8717C1871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78E9FA0-F173-4316-AD3F-08AF52C65B0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1999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2706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3C927-00C2-4432-A43D-9714FFE45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AEED25B-A693-438A-B1E4-A4340D6B110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3907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A3D2C-26BF-45C6-9260-B3F0C3033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D962E47-2C50-4507-BD1A-B76B866DB21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7138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4BF02-1A17-4C22-B126-F2EF3B16A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98E59EC-AD6D-49EC-92DA-F56CE1DDA78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7917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C3226-39B1-4655-8F46-85CC4C312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DBFF26D-38D7-43D8-A810-6B7377F3A58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3037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9CE28-3746-4A62-9B15-4BD369C2C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3990729-95E0-45B0-9768-1252F891261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474" y="0"/>
            <a:ext cx="12421771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6086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F7C1D-DBC2-4AD2-8BAA-91687F154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7F762CF-5562-422E-834F-9E549139B03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977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0590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42A0D-0759-4200-97ED-DBFF4240F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31D8BAC-F03D-4C42-BD36-1F4EC0D161E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6667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2</cp:revision>
  <dcterms:created xsi:type="dcterms:W3CDTF">2025-10-20T13:12:55Z</dcterms:created>
  <dcterms:modified xsi:type="dcterms:W3CDTF">2025-10-20T13:38:38Z</dcterms:modified>
</cp:coreProperties>
</file>